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56" r:id="rId2"/>
    <p:sldId id="286" r:id="rId3"/>
    <p:sldId id="279" r:id="rId4"/>
    <p:sldId id="277" r:id="rId5"/>
    <p:sldId id="273" r:id="rId6"/>
    <p:sldId id="274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976" autoAdjust="0"/>
  </p:normalViewPr>
  <p:slideViewPr>
    <p:cSldViewPr>
      <p:cViewPr varScale="1">
        <p:scale>
          <a:sx n="57" d="100"/>
          <a:sy n="57" d="100"/>
        </p:scale>
        <p:origin x="-24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7042C-3B4E-494A-9C18-1286D412CD3E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CE80B-530A-4ACC-AF4D-A0C8D811ACB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305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CE80B-530A-4ACC-AF4D-A0C8D811ACB1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4338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CE80B-530A-4ACC-AF4D-A0C8D811ACB1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4338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CE80B-530A-4ACC-AF4D-A0C8D811ACB1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433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CE80B-530A-4ACC-AF4D-A0C8D811ACB1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433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CE80B-530A-4ACC-AF4D-A0C8D811ACB1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280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AEFF057-5D42-49A8-A0BC-561CF14B0004}" type="datetimeFigureOut">
              <a:rPr lang="de-CH" smtClean="0"/>
              <a:t>16.01.2018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E80762D-44C5-4B7E-A19A-EDD81B0315B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source=images&amp;cd=&amp;ved=0ahUKEwiR5OSDn4fQAhWGVhoKHf1LAW8QjRwIBw&amp;url=http://www.vollmar-akademie.de/akademie/kooperationen.html&amp;bvm=bv.137132246,d.d2s&amp;psig=AFQjCNH7lQWBLVRIQ5gVrFwif75jLJAX7A&amp;ust=147807883700455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799610" cy="436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31821" y="476672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Sportregion Furttal:</a:t>
            </a:r>
          </a:p>
          <a:p>
            <a:pPr algn="ctr"/>
            <a:r>
              <a:rPr lang="de-CH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Sportnetz</a:t>
            </a:r>
            <a:endParaRPr lang="de-CH" sz="60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39552" y="60212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CH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de-CH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CH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Oktober 2017</a:t>
            </a:r>
            <a:endParaRPr lang="de-CH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53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rgebnis für kooperation bild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71" y="2564904"/>
            <a:ext cx="4752528" cy="3572064"/>
          </a:xfrm>
          <a:prstGeom prst="rect">
            <a:avLst/>
          </a:prstGeom>
          <a:noFill/>
          <a:extLst/>
        </p:spPr>
      </p:pic>
      <p:sp>
        <p:nvSpPr>
          <p:cNvPr id="20" name="Inhaltsplatzhalter 2"/>
          <p:cNvSpPr txBox="1">
            <a:spLocks/>
          </p:cNvSpPr>
          <p:nvPr/>
        </p:nvSpPr>
        <p:spPr>
          <a:xfrm>
            <a:off x="1007603" y="1268760"/>
            <a:ext cx="6912769" cy="83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 algn="ctr">
              <a:buFont typeface="Arial" pitchFamily="34" charset="0"/>
              <a:buNone/>
            </a:pPr>
            <a:r>
              <a:rPr lang="de-CH" sz="4400" b="1" dirty="0" smtClean="0">
                <a:solidFill>
                  <a:schemeClr val="accent1">
                    <a:lumMod val="75000"/>
                  </a:schemeClr>
                </a:solidFill>
              </a:rPr>
              <a:t>Vielen Dank</a:t>
            </a:r>
          </a:p>
          <a:p>
            <a:pPr lvl="1" indent="0">
              <a:buFont typeface="Arial" pitchFamily="34" charset="0"/>
              <a:buNone/>
            </a:pPr>
            <a:endParaRPr lang="de-CH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683568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Definition 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27784" y="358225"/>
            <a:ext cx="1656016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572168" y="35907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3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542107" y="347848"/>
            <a:ext cx="1656184" cy="26161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483936" y="34784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00160" y="35907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75388" y="6177373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rgbClr val="000000"/>
                </a:solidFill>
              </a:rPr>
              <a:t>Quelle: Sportamt Kanton Zürich</a:t>
            </a:r>
            <a:endParaRPr lang="de-CH" sz="1400" dirty="0">
              <a:solidFill>
                <a:srgbClr val="000000"/>
              </a:solidFill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170" y="3112041"/>
            <a:ext cx="35433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827584" y="980728"/>
            <a:ext cx="73448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b="1" dirty="0" smtClean="0">
                <a:solidFill>
                  <a:schemeClr val="accent1">
                    <a:lumMod val="75000"/>
                  </a:schemeClr>
                </a:solidFill>
              </a:rPr>
              <a:t>Was ist ein lokales Sportnetz?</a:t>
            </a:r>
          </a:p>
          <a:p>
            <a:endParaRPr lang="de-CH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sz="2000" b="1" dirty="0" smtClean="0">
                <a:solidFill>
                  <a:schemeClr val="accent1">
                    <a:lumMod val="75000"/>
                  </a:schemeClr>
                </a:solidFill>
              </a:rPr>
              <a:t>die kommunale Drehscheibe für die Sport- und Bewegungsförderung</a:t>
            </a:r>
          </a:p>
          <a:p>
            <a:endParaRPr lang="de-CH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sz="2000" b="1" dirty="0" smtClean="0">
                <a:solidFill>
                  <a:schemeClr val="accent1">
                    <a:lumMod val="75000"/>
                  </a:schemeClr>
                </a:solidFill>
              </a:rPr>
              <a:t>vernetzt die verschiedenen Akteure einer Gemeinde</a:t>
            </a:r>
          </a:p>
          <a:p>
            <a:endParaRPr lang="de-CH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sz="1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sz="3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74204" y="364655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Sportkoordinator/in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638300" y="501470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Sportvereine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766265" y="566278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ommerzielle Anbieter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914927" y="347115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Behörden/Politik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958780" y="405443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Bevölkerung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799965" y="487752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Schule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174804" y="538404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eitere Partner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0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5388" y="6177373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rgbClr val="000000"/>
                </a:solidFill>
              </a:rPr>
              <a:t>Quelle: Sportamt Kanton Zürich</a:t>
            </a:r>
            <a:endParaRPr lang="de-CH" sz="1400" dirty="0">
              <a:solidFill>
                <a:srgbClr val="00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83568" y="620688"/>
            <a:ext cx="73448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de-CH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sz="1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sz="3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02977" y="1196752"/>
            <a:ext cx="7155232" cy="3881172"/>
          </a:xfrm>
        </p:spPr>
        <p:txBody>
          <a:bodyPr>
            <a:normAutofit fontScale="92500" lnSpcReduction="10000"/>
          </a:bodyPr>
          <a:lstStyle/>
          <a:p>
            <a:r>
              <a:rPr lang="de-CH" sz="3200" dirty="0">
                <a:solidFill>
                  <a:schemeClr val="accent1">
                    <a:lumMod val="75000"/>
                  </a:schemeClr>
                </a:solidFill>
              </a:rPr>
              <a:t>Leitidee</a:t>
            </a:r>
          </a:p>
          <a:p>
            <a:endParaRPr lang="de-CH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>
                <a:solidFill>
                  <a:schemeClr val="accent1">
                    <a:lumMod val="75000"/>
                  </a:schemeClr>
                </a:solidFill>
              </a:rPr>
              <a:t>Das Sportnetz vernetzt und koordiniert die verwaltungsinternen und – externen </a:t>
            </a: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Sportakteure</a:t>
            </a:r>
          </a:p>
          <a:p>
            <a:endParaRPr lang="de-CH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>
                <a:solidFill>
                  <a:schemeClr val="accent1">
                    <a:lumMod val="75000"/>
                  </a:schemeClr>
                </a:solidFill>
              </a:rPr>
              <a:t>Das Sportnetz fördert die sportliche Aktivität der ganzen </a:t>
            </a: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Bevölkerung</a:t>
            </a:r>
          </a:p>
          <a:p>
            <a:endParaRPr lang="de-CH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>
                <a:solidFill>
                  <a:schemeClr val="accent1">
                    <a:lumMod val="75000"/>
                  </a:schemeClr>
                </a:solidFill>
              </a:rPr>
              <a:t>Das Sportnetz schafft gute Rahmenbedingungen für Sport und </a:t>
            </a: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Bewegung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542107" y="347848"/>
            <a:ext cx="1656184" cy="26161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483936" y="34784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500160" y="35907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2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5388" y="5869596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rgbClr val="000000"/>
                </a:solidFill>
              </a:rPr>
              <a:t>Quelle: Sportamt Kanton Zürich</a:t>
            </a:r>
            <a:endParaRPr lang="de-CH" sz="14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3" y="1487030"/>
            <a:ext cx="8430531" cy="338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feil nach unten 2"/>
          <p:cNvSpPr/>
          <p:nvPr/>
        </p:nvSpPr>
        <p:spPr>
          <a:xfrm>
            <a:off x="8191824" y="1700808"/>
            <a:ext cx="484632" cy="97840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feld 11"/>
          <p:cNvSpPr txBox="1"/>
          <p:nvPr/>
        </p:nvSpPr>
        <p:spPr>
          <a:xfrm>
            <a:off x="683568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Definition 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627784" y="358225"/>
            <a:ext cx="1656016" cy="26161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72168" y="35907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1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7" y="1916832"/>
            <a:ext cx="7413379" cy="440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77" y="980728"/>
            <a:ext cx="69072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683568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Definition 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27784" y="358225"/>
            <a:ext cx="1656016" cy="26161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572168" y="35907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3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63588" y="1196752"/>
            <a:ext cx="7524836" cy="5040560"/>
          </a:xfrm>
        </p:spPr>
        <p:txBody>
          <a:bodyPr>
            <a:normAutofit/>
          </a:bodyPr>
          <a:lstStyle/>
          <a:p>
            <a:r>
              <a:rPr lang="de-CH" sz="3200" dirty="0" smtClean="0">
                <a:solidFill>
                  <a:schemeClr val="accent1">
                    <a:lumMod val="75000"/>
                  </a:schemeClr>
                </a:solidFill>
              </a:rPr>
              <a:t>Ziele «</a:t>
            </a:r>
            <a:r>
              <a:rPr lang="de-CH" sz="3200" dirty="0">
                <a:solidFill>
                  <a:schemeClr val="accent1">
                    <a:lumMod val="75000"/>
                  </a:schemeClr>
                </a:solidFill>
              </a:rPr>
              <a:t>Rägi-Sportnetz»</a:t>
            </a:r>
          </a:p>
          <a:p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de-CH" dirty="0">
                <a:solidFill>
                  <a:schemeClr val="accent1">
                    <a:lumMod val="75000"/>
                  </a:schemeClr>
                </a:solidFill>
              </a:rPr>
              <a:t>Vernetzung sicherstellen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Einrichtung einer zentralen Anlaufstelle für Sportfragen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Visualisierung </a:t>
            </a:r>
            <a:r>
              <a:rPr lang="de-CH" dirty="0">
                <a:solidFill>
                  <a:schemeClr val="accent1">
                    <a:lumMod val="75000"/>
                  </a:schemeClr>
                </a:solidFill>
              </a:rPr>
              <a:t>des </a:t>
            </a: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Sportangebotes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Optimale Nutzung der Sportinfrastruktur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Kosten- und Ressourcenoptimierung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Polysportives Angebot für Kinder 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Wertschätzung der ehrenamtlichen Tätigkeit sowie von sportlichen Leistungen</a:t>
            </a:r>
          </a:p>
          <a:p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83568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Definition 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627784" y="358225"/>
            <a:ext cx="1656016" cy="26161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72168" y="35907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8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63588" y="1124744"/>
            <a:ext cx="7524836" cy="5040560"/>
          </a:xfrm>
        </p:spPr>
        <p:txBody>
          <a:bodyPr>
            <a:normAutofit lnSpcReduction="10000"/>
          </a:bodyPr>
          <a:lstStyle/>
          <a:p>
            <a:r>
              <a:rPr lang="de-CH" sz="3500" dirty="0" smtClean="0">
                <a:solidFill>
                  <a:schemeClr val="accent1">
                    <a:lumMod val="75000"/>
                  </a:schemeClr>
                </a:solidFill>
              </a:rPr>
              <a:t>Nutzen </a:t>
            </a:r>
            <a:r>
              <a:rPr lang="de-CH" sz="3500" dirty="0">
                <a:solidFill>
                  <a:schemeClr val="accent1">
                    <a:lumMod val="75000"/>
                  </a:schemeClr>
                </a:solidFill>
              </a:rPr>
              <a:t>«Rägi-Sportnetz»</a:t>
            </a:r>
          </a:p>
          <a:p>
            <a:pPr marL="342900" indent="-342900">
              <a:buFontTx/>
              <a:buChar char="-"/>
            </a:pPr>
            <a:endParaRPr lang="de-CH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Zentraler Ort für Sportfragen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Information zu Sportangebote einfach zugänglich gemacht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Einfachere Organisation von Sport- oder Spieltagen innerhalb der Schulen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Gute Zusammenarbeit mit Schulen bzgl. Nachwuchsförderung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Gemeinsame Sponsorensuche / gemeinsamer Einkauf von Material</a:t>
            </a: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Ermöglichen des Austausches von gegenseitigem Know-how der Vereinsvorstände</a:t>
            </a:r>
          </a:p>
          <a:p>
            <a:pPr marL="342900" indent="-342900">
              <a:buFontTx/>
              <a:buChar char="-"/>
            </a:pP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CH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83568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Definition 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627784" y="358225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72168" y="359078"/>
            <a:ext cx="1656016" cy="2616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30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1196752"/>
            <a:ext cx="7488832" cy="5040560"/>
          </a:xfrm>
        </p:spPr>
        <p:txBody>
          <a:bodyPr>
            <a:normAutofit/>
          </a:bodyPr>
          <a:lstStyle/>
          <a:p>
            <a:r>
              <a:rPr lang="de-CH" sz="3200" dirty="0" smtClean="0">
                <a:solidFill>
                  <a:schemeClr val="accent1">
                    <a:lumMod val="75000"/>
                  </a:schemeClr>
                </a:solidFill>
              </a:rPr>
              <a:t>Chance für Gemeinde / Region</a:t>
            </a:r>
          </a:p>
          <a:p>
            <a:pPr marL="342900" indent="-342900">
              <a:buFontTx/>
              <a:buChar char="-"/>
            </a:pPr>
            <a:endParaRPr lang="de-CH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Erhöhte Bewegung der Bevölkerung = erhöhte Gesundheit der Bevölkerung </a:t>
            </a:r>
          </a:p>
          <a:p>
            <a:pPr marL="342900" indent="-342900">
              <a:buFontTx/>
              <a:buChar char="-"/>
            </a:pPr>
            <a:endParaRPr lang="de-CH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Erhöhte Teilnahme an Sportangeboten = erhöhter sozialer Zusammenhalt innerhalb der Gemeinde</a:t>
            </a:r>
          </a:p>
          <a:p>
            <a:endParaRPr lang="de-CH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Breites Sportangebot und gut funktionierende Sportinfrastruktur = erhöhte Attraktivität der Gemeinde</a:t>
            </a:r>
            <a:endParaRPr lang="de-C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83568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Definition 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627784" y="358225"/>
            <a:ext cx="1656016" cy="26161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72168" y="359078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99592" y="980728"/>
            <a:ext cx="7704856" cy="5040560"/>
          </a:xfrm>
        </p:spPr>
        <p:txBody>
          <a:bodyPr>
            <a:normAutofit/>
          </a:bodyPr>
          <a:lstStyle/>
          <a:p>
            <a:r>
              <a:rPr lang="de-CH" sz="3200" dirty="0" smtClean="0">
                <a:solidFill>
                  <a:schemeClr val="accent1">
                    <a:lumMod val="75000"/>
                  </a:schemeClr>
                </a:solidFill>
              </a:rPr>
              <a:t>Grundlagen für ein Sportnetz</a:t>
            </a:r>
          </a:p>
          <a:p>
            <a:pPr marL="342900" indent="-342900">
              <a:buFontTx/>
              <a:buChar char="-"/>
            </a:pPr>
            <a:endParaRPr lang="de-CH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Interesse an vernetzter Zusammenarbeit</a:t>
            </a:r>
          </a:p>
          <a:p>
            <a:endParaRPr lang="de-CH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Offenheit, bestehende Strukturen hinterfragen, prüfen und ggf. gemeinsam Lösungen suchen</a:t>
            </a:r>
          </a:p>
          <a:p>
            <a:endParaRPr lang="de-CH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Statement seitens Behörde zur Gemeindeaufgabe «Sportförderung» und Bereitstellen der dafür notwendigen Ressourcen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83568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Definition 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27784" y="358225"/>
            <a:ext cx="165601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Rägi-Sportnetz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572168" y="359078"/>
            <a:ext cx="1656016" cy="26161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Nutzen / Chancen</a:t>
            </a:r>
            <a:endParaRPr lang="de-CH" sz="1100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516216" y="358225"/>
            <a:ext cx="165618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bg1"/>
                </a:solidFill>
              </a:rPr>
              <a:t>Herausforderung</a:t>
            </a:r>
            <a:endParaRPr lang="de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Benutzerdefiniert 4">
      <a:dk1>
        <a:srgbClr val="9DCCF7"/>
      </a:dk1>
      <a:lt1>
        <a:sysClr val="window" lastClr="FFFFFF"/>
      </a:lt1>
      <a:dk2>
        <a:srgbClr val="FF9999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301</Words>
  <Application>Microsoft Office PowerPoint</Application>
  <PresentationFormat>Bildschirmpräsentation (4:3)</PresentationFormat>
  <Paragraphs>107</Paragraphs>
  <Slides>10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Essenz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Gemeindeverwaltung Regensdorf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Aiesi Antonino</dc:creator>
  <cp:lastModifiedBy>Hartmann Ueli</cp:lastModifiedBy>
  <cp:revision>122</cp:revision>
  <dcterms:created xsi:type="dcterms:W3CDTF">2016-07-01T05:24:41Z</dcterms:created>
  <dcterms:modified xsi:type="dcterms:W3CDTF">2018-01-16T14:18:47Z</dcterms:modified>
</cp:coreProperties>
</file>